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07E99-9436-4E3F-87EB-8783BE68945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53E0-6E82-4C55-9DF4-4D9E5C15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53E0-6E82-4C55-9DF4-4D9E5C15BF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6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0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9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2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53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8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54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2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23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6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2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4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4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0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7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D7442-AFFD-4E04-8A52-EFCD30431CA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BC70A8-5A66-48AF-8BB6-8B00E6865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646064"/>
            <a:ext cx="10931855" cy="56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4149"/>
            <a:ext cx="9540920" cy="93233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Реликвия семьи Карий Даниила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8" y="1546479"/>
            <a:ext cx="2954077" cy="4630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7725" y="1690688"/>
            <a:ext cx="7546075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реликвия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Семирожковый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подсвечник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Канделябр“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семье передаётся из поколения в поколение по женской линии (менялись только свечи). В конце 19 века нашей бабушки подсвечник Канделябр был подарен на свадьбу, который состоял из семи рожков. Издавна считалась цифра 7 могущественным числом, которое приносит счастье, гармонию, мудрость в семью "Семь - Семья".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Семирожковый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подсвечник подразумевает семь таинств в православной церкви. Это Крещение,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Миропознание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Покаяние, Причащение, Елеосвящение, Брак, Священство или Венчание. Именно поэтому, цифру 7 считают божественной, священной. С такими благими намерениями и был подарен подсвечник, чтобы семьи были счастливыми, здоровыми и всегда была любовь в семье. Подсвечник на свадьбе зажигали равно в 24.00 часа: самую главную свечу (1) зажигали молодожены, родители молодожён зажигали с каждой стороны по одной свечи (4) и свидетели зажигали по одной свечи (2). Это и являлось таинством посвящения молодожён в долгий, крепкий, счастливый брак.</a:t>
            </a:r>
          </a:p>
        </p:txBody>
      </p:sp>
    </p:spTree>
    <p:extLst>
      <p:ext uri="{BB962C8B-B14F-4D97-AF65-F5344CB8AC3E}">
        <p14:creationId xmlns:p14="http://schemas.microsoft.com/office/powerpoint/2010/main" val="24185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1445"/>
            <a:ext cx="9601196" cy="105938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Реликвия семьи Карий Даниила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700829"/>
            <a:ext cx="2553267" cy="450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30806" y="1700829"/>
            <a:ext cx="6668842" cy="416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реликвия Кубок из мельхиора. Прабабушка и прадедушка по линии отца принадлежали к купеческой гильдии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конозаводчиков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разводили лошадей редких пород. В начале 19 века на выставке в Сибирском уезде им был вручён приз в виде Кубка из мельхиора за достижения в области коневодства и выявления редких пород лошадей. С того времени и передаётся Кубок из поколения в поколение по мужской линии в нашей семье.</a:t>
            </a:r>
          </a:p>
        </p:txBody>
      </p:sp>
    </p:spTree>
    <p:extLst>
      <p:ext uri="{BB962C8B-B14F-4D97-AF65-F5344CB8AC3E}">
        <p14:creationId xmlns:p14="http://schemas.microsoft.com/office/powerpoint/2010/main" val="265783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7798"/>
            <a:ext cx="9601196" cy="96899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Реликвия семьи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Идрисовой Жасмин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1596725"/>
            <a:ext cx="2972768" cy="427378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3887" y="1692322"/>
            <a:ext cx="6245761" cy="4178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Семейная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реликвия – это дорогая по воспоминаниям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вещ,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и предмет, который может многое рассказать об истории семьи. Хранить семейные реликвии - это замечательная традиция, которая есть во многих семьях в том числе и нашей.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Вот уже более 25 лет бережно и трепетно свекровь хранит прялку и веретено которая досталась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Прялка была приобретена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различных изделий для дома.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Прялку использовали так: правой рукой приводили в движение большое колесо, а левой рукой вытягивали прядь и подносили к веретену. В зависимости от угла наклона пряди к веретену происходило закручиванию или наматывание пряди. </a:t>
            </a:r>
          </a:p>
        </p:txBody>
      </p:sp>
    </p:spTree>
    <p:extLst>
      <p:ext uri="{BB962C8B-B14F-4D97-AF65-F5344CB8AC3E}">
        <p14:creationId xmlns:p14="http://schemas.microsoft.com/office/powerpoint/2010/main" val="2038137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24</TotalTime>
  <Words>254</Words>
  <Application>Microsoft Office PowerPoint</Application>
  <PresentationFormat>Широкоэкранный</PresentationFormat>
  <Paragraphs>9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Реликвия семьи Карий Даниила</vt:lpstr>
      <vt:lpstr>Реликвия семьи Карий Даниила</vt:lpstr>
      <vt:lpstr>Реликвия семьи Идрисовой Жасмин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2021-03-30T05:58:46Z</dcterms:created>
  <dcterms:modified xsi:type="dcterms:W3CDTF">2021-04-07T09:21:35Z</dcterms:modified>
</cp:coreProperties>
</file>