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3" r:id="rId7"/>
    <p:sldId id="262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2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187624" y="0"/>
            <a:ext cx="6480720" cy="1916832"/>
          </a:xfrm>
        </p:spPr>
        <p:txBody>
          <a:bodyPr>
            <a:noAutofit/>
          </a:bodyPr>
          <a:lstStyle/>
          <a:p>
            <a:pPr algn="ctr"/>
            <a:r>
              <a:rPr lang="kk-KZ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«Қолөнер курстары»  отбасылық  жоба</a:t>
            </a:r>
            <a:endParaRPr lang="ru-RU" sz="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Семейный проект:  «Курсы ремесла»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предшкольной подготовки:  «Айголек», ясли – сада  «Балауса» города Степногорска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Газенкампф Наталья Владимировна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Семья Юрьева Влада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Семья Бейсембаева Адилета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Семья Канафиной Айару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Семья Ибрагимова  Фарида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Семья Сибирякова   Дмитрия</a:t>
            </a:r>
          </a:p>
          <a:p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115616" y="3465851"/>
            <a:ext cx="6408712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проекта: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пробудить в ребёнке чувство любви к Родине через создание особой среды, позволяющей знакомиться с культурным прошлым  и настоящим Казахстана.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проекта: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у детей желание сохранять культурное наследие Казахстана;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Прививать чувства патриотизма, миролюбия, национального согласия;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интерес и желание больше узнать о родном крае;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Пополнить развивающую среду наглядным пособием, сделанным своими руками совместно с родителями и детьми;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чувство гордости за свою страну и свой народ.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</a:t>
            </a:r>
            <a:r>
              <a:rPr lang="ru-RU" sz="3100" i="1" dirty="0" smtClean="0"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Юрьева</a:t>
            </a:r>
            <a:r>
              <a:rPr lang="ru-RU" sz="3100" i="1" dirty="0" smtClean="0">
                <a:solidFill>
                  <a:srgbClr val="FFC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Влада</a:t>
            </a:r>
            <a:r>
              <a:rPr lang="ru-RU" i="1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 smtClean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</a:br>
            <a:r>
              <a:rPr lang="kk-KZ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04664"/>
            <a:ext cx="7854696" cy="2304256"/>
          </a:xfrm>
        </p:spPr>
        <p:txBody>
          <a:bodyPr>
            <a:normAutofit fontScale="62500" lnSpcReduction="20000"/>
          </a:bodyPr>
          <a:lstStyle/>
          <a:p>
            <a:r>
              <a:rPr lang="ru-RU" sz="5100" b="1" i="1" dirty="0" smtClean="0">
                <a:solidFill>
                  <a:srgbClr val="FFC000"/>
                </a:solidFill>
              </a:rPr>
              <a:t>«Сәукеле</a:t>
            </a:r>
            <a:r>
              <a:rPr lang="ru-RU" sz="51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51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— высокий конусообразный головной убор, высотой около 70 сантиметров, украшенный серебряными и золотыми монетами, жемчугом и кораллами, один </a:t>
            </a:r>
            <a:r>
              <a:rPr lang="ru-RU" dirty="0" smtClean="0"/>
              <a:t>из древних головных уборов, бытовавший у казахов до самого конца XIX века.</a:t>
            </a:r>
          </a:p>
          <a:p>
            <a:r>
              <a:rPr lang="ru-RU" sz="5100" b="1" i="1" dirty="0" smtClean="0">
                <a:solidFill>
                  <a:srgbClr val="FFC000"/>
                </a:solidFill>
              </a:rPr>
              <a:t>«Сәукеле</a:t>
            </a:r>
            <a:r>
              <a:rPr lang="ru-RU" sz="51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»  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не только самый дорогой головной убор среди женской одежды, оно также служит символом начала новой жизни. Это память между беззаботной жизнью девушки и наступлением новой семейной жизни.</a:t>
            </a:r>
          </a:p>
          <a:p>
            <a:pPr algn="l"/>
            <a:r>
              <a:rPr lang="ru-RU" dirty="0" smtClean="0"/>
              <a:t>	Работа выполнена из фетра синего цвета, перьев, пуха, желтой тесьмы.</a:t>
            </a: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Acer\Desktop\032c1e13-0f55-486b-a5fe-c39aabf980a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24944"/>
            <a:ext cx="2189480" cy="2842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Users\Acer\Desktop\80dd503c-d6cb-42ef-8d06-c15525a8afc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708920"/>
            <a:ext cx="2448272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Users\Acer\Desktop\985fa2ea-af60-4674-971e-837b8af962b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246190">
            <a:off x="2283114" y="4271324"/>
            <a:ext cx="2777572" cy="2135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C:\Users\Acer\Desktop\477ba503-7bcb-489b-99f2-cb5fc6cdc20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87898">
            <a:off x="6179745" y="4023201"/>
            <a:ext cx="2627101" cy="21852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-315416"/>
            <a:ext cx="7851648" cy="1872208"/>
          </a:xfrm>
        </p:spPr>
        <p:txBody>
          <a:bodyPr>
            <a:normAutofit/>
          </a:bodyPr>
          <a:lstStyle/>
          <a:p>
            <a:pPr algn="ctr"/>
            <a:r>
              <a:rPr lang="ru-RU" sz="3100" i="1" dirty="0" smtClean="0">
                <a:solidFill>
                  <a:srgbClr val="FFC000"/>
                </a:solidFill>
              </a:rPr>
              <a:t>Семья </a:t>
            </a:r>
            <a:r>
              <a:rPr lang="ru-RU" sz="2800" i="1" dirty="0" smtClean="0">
                <a:solidFill>
                  <a:srgbClr val="FFC000"/>
                </a:solidFill>
              </a:rPr>
              <a:t>Бейсембаева</a:t>
            </a:r>
            <a:r>
              <a:rPr lang="ru-RU" sz="3100" i="1" dirty="0" smtClean="0">
                <a:solidFill>
                  <a:srgbClr val="FFC000"/>
                </a:solidFill>
              </a:rPr>
              <a:t> Адилета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92696"/>
            <a:ext cx="7854696" cy="288032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Легенда о тюльпане</a:t>
            </a:r>
          </a:p>
          <a:p>
            <a:pPr algn="l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	Усеянные тюльпанами, степи Казахстана таят в себе многовековую легенду, точно такую же, как и этот невероятно красивый и имеющий сакральное значение на востоке цветок, воспетый еще персидскими поэтами.</a:t>
            </a:r>
          </a:p>
          <a:p>
            <a:pPr algn="l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Легенда повествует нам, что в золотом бутоне желтого тюльпана скрывалось великое счастье. Но никто не добирался до него, так как не было силы, которая  могла бы открыть бутон.</a:t>
            </a:r>
          </a:p>
          <a:p>
            <a:pPr algn="l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	Однажды на лугу, где рос великолепный тюльпан, шли женщина с мальчиком. Мальчуган стал бегать по лугу и приблизился к тюльпану. Случилось чудо: бутон сам раскрылся, и счастье разлилось по земле.</a:t>
            </a:r>
          </a:p>
          <a:p>
            <a:pPr algn="l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	Работа выполнена из тонкой  проволоки, цветной бумаги, фоамирана   (декоративный пенистый материал), бусин.</a:t>
            </a:r>
          </a:p>
          <a:p>
            <a:pPr algn="l"/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6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Acer\Desktop\034b18dd-069b-4b0d-84ec-06fc56ebd3b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73016"/>
            <a:ext cx="2304256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Users\Acer\Desktop\e9a536ac-a603-4a4c-a6f1-92744b4e98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56992"/>
            <a:ext cx="2016224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Users\Acer\Desktop\9e6ee838-3c6b-4886-af2e-aaedbea620b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820779">
            <a:off x="3002588" y="3843882"/>
            <a:ext cx="2130714" cy="2661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C:\Users\Acer\Desktop\b021d87e-e152-4ea5-901a-0202ca0f097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22940">
            <a:off x="6720213" y="3799450"/>
            <a:ext cx="1999120" cy="2798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836712"/>
            <a:ext cx="7854696" cy="175260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Монумент «Байтерек» - «Дерево Жизни»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 Нур-Султане, на левом берегу Ишима, напротив Президентского дворца возвышается национальный монумент «Байтерек». Сооружение выстроено из стекла и бетона и отдалённо напоминает «тополь»: металлический «ствол», стоящий на пятистах сваях, удерживает огромный шар массой 300 тонн из стёкол-хамелеонов, меняющих цвет на солнце.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Идея постройки монумента принадлежит Первому Президенту Казахстана,  Нурсултану Назарбаеву, бывшему сталелитейщику. Первоначальный замысел «Байтерека» возник у Назарбаева во время путешествия на президентском самолёте. На обычной бумажной салфетке глава государства нарисовал план футуристической конструкции, высота которой 100 метров.  Архитектор: Акмурза Рустембеков. </a:t>
            </a:r>
          </a:p>
          <a:p>
            <a:r>
              <a:rPr lang="kk-KZ" sz="6400" dirty="0" smtClean="0">
                <a:latin typeface="Times New Roman" pitchFamily="18" charset="0"/>
                <a:cs typeface="Times New Roman" pitchFamily="18" charset="0"/>
              </a:rPr>
              <a:t>Работа выполнена из крупы (риса и пшена)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ru-RU" sz="6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14127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33265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Семья Канафиной Айару</a:t>
            </a:r>
            <a:br>
              <a:rPr lang="ru-RU" sz="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/>
          </a:p>
        </p:txBody>
      </p:sp>
      <p:pic>
        <p:nvPicPr>
          <p:cNvPr id="8" name="Рисунок 7" descr="C:\Users\Acer\Desktop\312addd5-e381-4594-9fae-57973a8e34e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12976"/>
            <a:ext cx="2448272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C:\Users\Acer\Desktop\0ef75c5c-20e7-4d7e-b3a9-a672e98d97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42587">
            <a:off x="6753526" y="3936325"/>
            <a:ext cx="1913136" cy="26372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C:\Users\Acer\Desktop\e04466fc-7360-4b95-a7eb-d147e731a1c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54508">
            <a:off x="3210342" y="4165125"/>
            <a:ext cx="2766018" cy="2169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908720"/>
            <a:ext cx="7854696" cy="175260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kk-KZ" sz="1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«Моя Родина – Казахстан»</a:t>
            </a:r>
            <a:endParaRPr lang="ru-RU" sz="12800" b="1" i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6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Казахстан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- Родина моя!</a:t>
            </a:r>
            <a:br>
              <a:rPr lang="ru-RU" sz="6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    Любимая, могучая страна.</a:t>
            </a:r>
            <a:br>
              <a:rPr lang="ru-RU" sz="6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    В ней люди мирно все живут,</a:t>
            </a:r>
            <a:br>
              <a:rPr lang="ru-RU" sz="6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    Красивую природу берегут.</a:t>
            </a:r>
            <a:br>
              <a:rPr lang="ru-RU" sz="6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   Я горжусь, что здесь я рождена!</a:t>
            </a:r>
            <a:br>
              <a:rPr lang="ru-RU" sz="6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         Казахстан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- Родина моя!         </a:t>
            </a:r>
          </a:p>
          <a:p>
            <a:pPr algn="ctr"/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Работа нарисована цветными</a:t>
            </a:r>
          </a:p>
          <a:p>
            <a:pPr algn="ctr"/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карандашами.</a:t>
            </a:r>
          </a:p>
          <a:p>
            <a:pPr algn="ctr"/>
            <a:endParaRPr lang="ru-RU" sz="64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-243408"/>
            <a:ext cx="7851648" cy="1052736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Семья Ибрагимова Фарида</a:t>
            </a:r>
            <a:endParaRPr lang="ru-RU" sz="2800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Acer\Desktop\d47b0110-4303-4cac-ba3b-a8bc4efdeab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2394585" cy="4968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Users\Acer\Desktop\b9808dc4-975e-41f1-95e9-8f7ce530df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29685">
            <a:off x="3130649" y="3975946"/>
            <a:ext cx="3098727" cy="24999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C:\Users\Acer\Desktop\b179392b-f34a-4b07-949a-dd300ccffae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30133">
            <a:off x="6034331" y="1940383"/>
            <a:ext cx="2905965" cy="24731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7854696" cy="17526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1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kk-KZ" sz="128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ұмар </a:t>
            </a:r>
            <a:r>
              <a:rPr lang="ru-RU" sz="29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оберег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талисман, амулет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ладанка (обычно заклинание, написанное на бумаге, котоpая  складывается тpеугольником, зашивается в матеpию  и надевается на шнуpке  на шею, чаще pебенку).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Считалось, что они способны уберечь человека от дурного сглаза, злых духов, вредоносных чар недоброжелателей и прочей нечисти. Исследователи часто подчеркивают, что украшения появились именно благодаря оберегам и талисманам. Таким оберегом пользовались наши предки, да и мы сами верим в их сакральную силу. 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Работа выполнена из фетра белого и красного цвета,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белого </a:t>
            </a:r>
            <a:r>
              <a:rPr lang="ru-RU" sz="6400" smtClean="0">
                <a:latin typeface="Times New Roman" pitchFamily="18" charset="0"/>
                <a:cs typeface="Times New Roman" pitchFamily="18" charset="0"/>
              </a:rPr>
              <a:t>декоративного шнура.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-315416"/>
            <a:ext cx="7491608" cy="8640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Семья Сибирякова Дмитрия</a:t>
            </a:r>
            <a:endParaRPr lang="ru-RU" sz="2800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Acer\Desktop\d23e33ae-4c33-40d3-9458-67173a7cce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92896"/>
            <a:ext cx="2351544" cy="37265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Users\Acer\Desktop\4d8014e9-0c8b-48ca-a79a-d18e303bc5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90602">
            <a:off x="3031588" y="2667482"/>
            <a:ext cx="1655283" cy="30352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C:\Users\Acer\Desktop\e90844c9-5154-42cc-83cd-76320e0922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15129">
            <a:off x="6658171" y="2666854"/>
            <a:ext cx="1911825" cy="3268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C:\Users\Acer\Desktop\84912183-93ad-41de-96b3-b9f0e96e5e4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005064"/>
            <a:ext cx="1751335" cy="2625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Acer\Desktop\2867f308-98f7-4cc8-a6d2-9516a30f27e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31600">
            <a:off x="326487" y="369212"/>
            <a:ext cx="2982922" cy="3670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Users\Acer\Desktop\4a36bae0-bcc1-4f28-9d03-4579c351fbf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077072"/>
            <a:ext cx="3621028" cy="2569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C:\Users\Acer\Desktop\b68e16d2-8698-4b92-91b0-12603465d58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91294">
            <a:off x="5775173" y="321152"/>
            <a:ext cx="2813727" cy="40071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7851648" cy="1828800"/>
          </a:xfrm>
        </p:spPr>
        <p:txBody>
          <a:bodyPr/>
          <a:lstStyle/>
          <a:p>
            <a:r>
              <a:rPr lang="ru-RU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</TotalTime>
  <Words>317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Слайд 1</vt:lpstr>
      <vt:lpstr>Слайд 2</vt:lpstr>
      <vt:lpstr>Семья Юрьева Влада   </vt:lpstr>
      <vt:lpstr>Семья Бейсембаева Адилета </vt:lpstr>
      <vt:lpstr>Слайд 5</vt:lpstr>
      <vt:lpstr>Семья Ибрагимова Фарида</vt:lpstr>
      <vt:lpstr> Семья Сибирякова Дмитрия</vt:lpstr>
      <vt:lpstr>Слайд 8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21</cp:revision>
  <dcterms:created xsi:type="dcterms:W3CDTF">2021-02-20T12:16:13Z</dcterms:created>
  <dcterms:modified xsi:type="dcterms:W3CDTF">2021-02-21T11:07:51Z</dcterms:modified>
</cp:coreProperties>
</file>